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256" r:id="rId3"/>
    <p:sldId id="267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>
        <c:manualLayout>
          <c:layoutTarget val="inner"/>
          <c:xMode val="edge"/>
          <c:yMode val="edge"/>
          <c:x val="0.0495739348370927"/>
          <c:y val="0.0218527315914489"/>
          <c:w val="0.945466115176583"/>
          <c:h val="0.796375420067211"/>
        </c:manualLayout>
      </c:layout>
      <c:scatterChart>
        <c:scatterStyle val="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xVal>
            <c:numRef>
              <c:f>[Book1]Sheet1!$A$1:$A$4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</c:numCache>
            </c:numRef>
          </c:xVal>
          <c:yVal>
            <c:numRef>
              <c:f>[Book1]Sheet1!$B$1:$B$4</c:f>
              <c:numCache>
                <c:formatCode>General</c:formatCode>
                <c:ptCount val="4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19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58126779"/>
        <c:axId val="153749830"/>
      </c:scatterChart>
      <c:valAx>
        <c:axId val="75812677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53749830"/>
        <c:crosses val="autoZero"/>
        <c:crossBetween val="midCat"/>
      </c:valAx>
      <c:valAx>
        <c:axId val="15374983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758126779"/>
        <c:crosses val="autoZero"/>
        <c:crossBetween val="midCat"/>
      </c:valAx>
      <c:spPr>
        <a:noFill/>
        <a:ln w="9525" cap="flat" cmpd="sng" algn="ctr">
          <a:solidFill>
            <a:schemeClr val="tx1">
              <a:lumMod val="15000"/>
              <a:lumOff val="85000"/>
            </a:schemeClr>
          </a:solidFill>
          <a:round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17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 w="19050" cap="rnd">
        <a:noFill/>
        <a:round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dk1"/>
    </cs:fontRef>
    <cs:spPr>
      <a:ln w="9525">
        <a:solidFill>
          <a:schemeClr val="phClr"/>
        </a:solidFill>
      </a:ln>
      <a:effectLst/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tags" Target="../tags/tag14.xml"/><Relationship Id="rId2" Type="http://schemas.openxmlformats.org/officeDocument/2006/relationships/image" Target="../media/image12.png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3.xml"/><Relationship Id="rId3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27125" y="0"/>
            <a:ext cx="993711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54125" y="159385"/>
            <a:ext cx="9683115" cy="6685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39190" y="143510"/>
            <a:ext cx="9467215" cy="65773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293620" y="113665"/>
            <a:ext cx="6870700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382520" y="2856865"/>
            <a:ext cx="6781800" cy="927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1825625"/>
            <a:ext cx="10334625" cy="4351655"/>
          </a:xfrm>
          <a:prstGeom prst="rect">
            <a:avLst/>
          </a:prstGeom>
        </p:spPr>
      </p:pic>
      <p:graphicFrame>
        <p:nvGraphicFramePr>
          <p:cNvPr id="4" name="Chart 3"/>
          <p:cNvGraphicFramePr/>
          <p:nvPr>
            <p:custDataLst>
              <p:tags r:id="rId4"/>
            </p:custDataLst>
          </p:nvPr>
        </p:nvGraphicFramePr>
        <p:xfrm>
          <a:off x="6694170" y="2503805"/>
          <a:ext cx="5067300" cy="4010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cxnSp>
        <p:nvCxnSpPr>
          <p:cNvPr id="5" name="Straight Connector 4"/>
          <p:cNvCxnSpPr/>
          <p:nvPr/>
        </p:nvCxnSpPr>
        <p:spPr>
          <a:xfrm flipV="1">
            <a:off x="5700395" y="2007235"/>
            <a:ext cx="6689090" cy="45186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74750" y="78740"/>
            <a:ext cx="9842500" cy="67792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73810" y="123190"/>
            <a:ext cx="9644380" cy="66992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45845" y="0"/>
            <a:ext cx="9718675" cy="67576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20420" y="0"/>
            <a:ext cx="991679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85875" y="0"/>
            <a:ext cx="9877425" cy="67481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03630" y="0"/>
            <a:ext cx="9986010" cy="6896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295650" y="2162175"/>
            <a:ext cx="5600700" cy="28448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Writer</Application>
  <PresentationFormat>宽屏</PresentationFormat>
  <Paragraphs>0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2019012683</cp:lastModifiedBy>
  <cp:revision>9</cp:revision>
  <dcterms:created xsi:type="dcterms:W3CDTF">2026-02-01T04:08:16Z</dcterms:created>
  <dcterms:modified xsi:type="dcterms:W3CDTF">2026-02-01T04:08:16Z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1033-6.9.0.8865</vt:lpwstr>
  </property>
  <property fmtid="{D5CDD505-2E9C-101B-9397-08002B2CF9AE}" pid="3" name="ICV">
    <vt:lpwstr>24FFEF458B4A794F2CB17E69D2DB729D_41</vt:lpwstr>
  </property>
</Properties>
</file>

<file path=docProps/thumbnail.jpeg>
</file>